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93875" autoAdjust="0"/>
  </p:normalViewPr>
  <p:slideViewPr>
    <p:cSldViewPr>
      <p:cViewPr>
        <p:scale>
          <a:sx n="105" d="100"/>
          <a:sy n="105" d="100"/>
        </p:scale>
        <p:origin x="-1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15/09/2014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488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15/09/2014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666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15/09/2014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359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15/09/2014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508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15/09/2014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026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15/09/2014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401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15/09/2014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2122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15/09/2014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6158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15/09/2014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416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15/09/2014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441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744B-D464-4FD7-94D9-61156A82C4A9}" type="datetimeFigureOut">
              <a:rPr lang="es-MX" smtClean="0"/>
              <a:t>15/09/2014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193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3744B-D464-4FD7-94D9-61156A82C4A9}" type="datetimeFigureOut">
              <a:rPr lang="es-MX" smtClean="0"/>
              <a:t>15/09/2014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CC5D-4C4D-49B0-A982-9CE6F719E1A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55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es.org/Content/Publications/Books/2014/Equal_Access_Persons_with_Disabilities_Elections_Political_Processes.asp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mailto:vatkinson@iefs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9425" y="3733800"/>
            <a:ext cx="8207375" cy="105568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Virginia Atkinson</a:t>
            </a:r>
            <a:br>
              <a:rPr lang="en-US" sz="2400" dirty="0" smtClean="0"/>
            </a:br>
            <a:r>
              <a:rPr lang="es-ES" sz="2000" dirty="0"/>
              <a:t>Especialista en Inclusión and Acceso </a:t>
            </a:r>
            <a:endParaRPr lang="en-US" sz="2000" dirty="0"/>
          </a:p>
          <a:p>
            <a:r>
              <a:rPr lang="es-ES" sz="2000" dirty="0"/>
              <a:t>Fundación Internacional para Sistemas Electorales  (IFES)</a:t>
            </a:r>
            <a:endParaRPr lang="en-US" sz="2000" dirty="0"/>
          </a:p>
          <a:p>
            <a:endParaRPr lang="es-ES_tradnl" sz="2000" dirty="0"/>
          </a:p>
        </p:txBody>
      </p:sp>
      <p:sp>
        <p:nvSpPr>
          <p:cNvPr id="5" name="Rectangle 4"/>
          <p:cNvSpPr txBox="1">
            <a:spLocks/>
          </p:cNvSpPr>
          <p:nvPr/>
        </p:nvSpPr>
        <p:spPr>
          <a:xfrm>
            <a:off x="76200" y="1098550"/>
            <a:ext cx="9032304" cy="20515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400" dirty="0"/>
              <a:t>Cuatro Estrategias Clave para </a:t>
            </a:r>
            <a:r>
              <a:rPr lang="es-ES" sz="4400" dirty="0" smtClean="0"/>
              <a:t>Incluir a las Personas con Discapacidad </a:t>
            </a:r>
            <a:r>
              <a:rPr lang="es-ES" sz="4400" dirty="0"/>
              <a:t>en las Elecciones y en los Procesos Políticos </a:t>
            </a:r>
            <a:endParaRPr lang="en-US" sz="4400" dirty="0"/>
          </a:p>
        </p:txBody>
      </p:sp>
      <p:sp>
        <p:nvSpPr>
          <p:cNvPr id="6" name="5 Rectángulo"/>
          <p:cNvSpPr/>
          <p:nvPr/>
        </p:nvSpPr>
        <p:spPr>
          <a:xfrm>
            <a:off x="0" y="5373216"/>
            <a:ext cx="9144000" cy="14847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56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i="1" dirty="0" smtClean="0"/>
              <a:t>Campañas y debates</a:t>
            </a:r>
            <a:endParaRPr lang="en-US" i="1" dirty="0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752600"/>
            <a:ext cx="83058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 rot="5400000">
            <a:off x="5413782" y="3118655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60949"/>
            <a:ext cx="4921547" cy="33932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28" y="1312428"/>
            <a:ext cx="4935036" cy="326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7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 smtClean="0"/>
              <a:t>Muchas Gracias! </a:t>
            </a:r>
            <a:endParaRPr lang="en-US" dirty="0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752600"/>
            <a:ext cx="83058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 rot="5400000">
            <a:off x="5413782" y="3118655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427984" y="1787624"/>
            <a:ext cx="3888432" cy="40176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dirty="0" smtClean="0"/>
              <a:t>Para descargar el Manual </a:t>
            </a:r>
            <a:r>
              <a:rPr lang="es-CO" sz="2400" i="1" dirty="0" smtClean="0"/>
              <a:t>Igualdad de Acceso: Cómo Incluir a las Personas con Discapacidad en las Elecciones y en los Procesos Políticos</a:t>
            </a:r>
            <a:r>
              <a:rPr lang="es-CO" sz="2400" dirty="0" smtClean="0"/>
              <a:t>, por favor visite </a:t>
            </a:r>
            <a:r>
              <a:rPr lang="es-CO" sz="2400" dirty="0" smtClean="0">
                <a:hlinkClick r:id="rId3"/>
              </a:rPr>
              <a:t>IFES.org</a:t>
            </a:r>
            <a:r>
              <a:rPr lang="es-CO" sz="2400" dirty="0" smtClean="0"/>
              <a:t> </a:t>
            </a:r>
          </a:p>
          <a:p>
            <a:endParaRPr lang="es-CO" sz="2400" dirty="0" smtClean="0"/>
          </a:p>
          <a:p>
            <a:r>
              <a:rPr lang="es-CO" sz="2400" dirty="0" smtClean="0"/>
              <a:t>En caso de preguntas o comentarios, por favor contactarme enviarme un email a: </a:t>
            </a:r>
            <a:r>
              <a:rPr lang="es-CO" sz="2400" dirty="0" smtClean="0">
                <a:hlinkClick r:id="rId4"/>
              </a:rPr>
              <a:t>vatkinson@ifes.org</a:t>
            </a:r>
            <a:r>
              <a:rPr lang="es-CO" sz="2400" dirty="0" smtClean="0"/>
              <a:t> </a:t>
            </a:r>
            <a:endParaRPr lang="es-CO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41" y="1412776"/>
            <a:ext cx="4039343" cy="520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 </a:t>
            </a:r>
          </a:p>
          <a:p>
            <a:r>
              <a:rPr lang="es-ES" dirty="0" smtClean="0"/>
              <a:t>Inclusión </a:t>
            </a:r>
            <a:r>
              <a:rPr lang="es-ES" dirty="0"/>
              <a:t>de las Personas con Discapacidad en el Ciclo Electoral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752600"/>
            <a:ext cx="83058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 rot="5400000">
            <a:off x="5413782" y="3118655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482" y="1628800"/>
            <a:ext cx="6446438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7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1. </a:t>
            </a:r>
            <a:r>
              <a:rPr lang="en-US" dirty="0" err="1" smtClean="0"/>
              <a:t>Empoderar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personas con </a:t>
            </a:r>
            <a:r>
              <a:rPr lang="en-US" dirty="0" err="1" smtClean="0"/>
              <a:t>discapacidad</a:t>
            </a:r>
            <a:endParaRPr lang="en-US" dirty="0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752600"/>
            <a:ext cx="83058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 rot="5400000">
            <a:off x="5413782" y="3118655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7276"/>
            <a:ext cx="4507249" cy="3374324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68960"/>
            <a:ext cx="412845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52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 err="1" smtClean="0"/>
              <a:t>Liderazgo</a:t>
            </a:r>
            <a:endParaRPr lang="en-US" i="1" dirty="0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752600"/>
            <a:ext cx="83058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 smtClean="0"/>
              <a:t>Contenido</a:t>
            </a: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 rot="5400000">
            <a:off x="5413782" y="3118655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vatkinson\Desktop\Manual pictures\DR Verificate 2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7" y="1340768"/>
            <a:ext cx="7299083" cy="533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45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 smtClean="0"/>
              <a:t>2. Desarrollar políticas y procesos inclusivos desde los organismos electorales</a:t>
            </a:r>
            <a:endParaRPr lang="en-US" dirty="0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752600"/>
            <a:ext cx="83058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 rot="5400000">
            <a:off x="5413782" y="3118655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22859"/>
            <a:ext cx="6793558" cy="509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63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i="1" dirty="0" smtClean="0"/>
              <a:t>Incluir personas con diferentes tipos de discapacidad</a:t>
            </a:r>
            <a:endParaRPr lang="en-US" i="1" dirty="0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752600"/>
            <a:ext cx="83058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 rot="5400000">
            <a:off x="5413782" y="3118655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764" y="1762814"/>
            <a:ext cx="4785407" cy="359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4" y="1552574"/>
            <a:ext cx="3252364" cy="504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3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 smtClean="0"/>
              <a:t>3. Formar alianzas entre organizaciones de personas con discapacidad y organizaciones de la sociedad civil  </a:t>
            </a:r>
            <a:endParaRPr lang="en-US" dirty="0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752600"/>
            <a:ext cx="83058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 rot="5400000">
            <a:off x="5413782" y="3118655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79" y="1502693"/>
            <a:ext cx="72009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89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302837" y="1674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i="1" dirty="0" smtClean="0"/>
              <a:t>Ejercicios de simulación y facilitadores de la comunidad</a:t>
            </a:r>
            <a:endParaRPr lang="en-US" i="1" dirty="0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752600"/>
            <a:ext cx="83058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 rot="5400000">
            <a:off x="5413782" y="3118655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vatkinson\Desktop\Georgia pics\My camera\IMG_399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713" y="2636912"/>
            <a:ext cx="5199909" cy="3940984"/>
          </a:xfr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710" y="1310444"/>
            <a:ext cx="4722353" cy="314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8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 smtClean="0"/>
              <a:t>4. Abogar/cabildear ante partidos políticos y funcionarios electos</a:t>
            </a:r>
            <a:endParaRPr lang="en-US" dirty="0"/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457200" y="1752600"/>
            <a:ext cx="83058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 rot="5400000">
            <a:off x="5413782" y="3118655"/>
            <a:ext cx="6858000" cy="62068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Picture 2" descr="C:\Users\IFE\Documents\VII Jornada 2014\JORNADAS-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445224"/>
            <a:ext cx="1152128" cy="13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885" y="1486271"/>
            <a:ext cx="5180608" cy="3885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48" y="1524000"/>
            <a:ext cx="3333686" cy="495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6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131</Words>
  <Application>Microsoft Office PowerPoint</Application>
  <PresentationFormat>On-screen Show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Gibbran Montero</dc:creator>
  <cp:lastModifiedBy>%username%</cp:lastModifiedBy>
  <cp:revision>15</cp:revision>
  <dcterms:created xsi:type="dcterms:W3CDTF">2014-09-03T22:56:58Z</dcterms:created>
  <dcterms:modified xsi:type="dcterms:W3CDTF">2014-09-15T22:08:56Z</dcterms:modified>
</cp:coreProperties>
</file>